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00" r:id="rId15"/>
    <p:sldId id="301" r:id="rId16"/>
    <p:sldId id="277" r:id="rId17"/>
    <p:sldId id="278" r:id="rId18"/>
    <p:sldId id="279" r:id="rId19"/>
    <p:sldId id="26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491865" y="2421255"/>
            <a:ext cx="5511165" cy="4271010"/>
          </a:xfrm>
          <a:prstGeom prst="rect">
            <a:avLst/>
          </a:prstGeom>
        </p:spPr>
      </p:pic>
      <p:sp>
        <p:nvSpPr>
          <p:cNvPr id="6" name="Text Box 5"/>
          <p:cNvSpPr txBox="1"/>
          <p:nvPr/>
        </p:nvSpPr>
        <p:spPr>
          <a:xfrm>
            <a:off x="2628265" y="87249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Tree>
  </p:cSld>
  <p:clrMapOvr>
    <a:masterClrMapping/>
  </p:clrMapOvr>
  <p:transition advTm="4000">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00075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Major technology used in the project were html, css and javascript.</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sym typeface="+mn-ea"/>
              </a:rPr>
              <a:t>HTML</a:t>
            </a:r>
            <a:r>
              <a:rPr lang="en-US" sz="28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800" b="1" u="sng" dirty="0">
                <a:latin typeface="Times New Roman Bold" panose="02020603050405020304" charset="0"/>
                <a:cs typeface="Times New Roman Bold" panose="02020603050405020304" charset="0"/>
                <a:sym typeface="+mn-ea"/>
              </a:rPr>
              <a:t>CSS</a:t>
            </a:r>
            <a:r>
              <a:rPr lang="en-US" sz="2800"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rPr>
              <a:t>VISUAL STUDIO CODE- </a:t>
            </a:r>
            <a:r>
              <a:rPr lang="en-US" sz="2000" b="1" u="sng" dirty="0">
                <a:latin typeface="Times New Roman Bold" panose="02020603050405020304" charset="0"/>
                <a:cs typeface="Times New Roman Bold" panose="02020603050405020304" charset="0"/>
              </a:rPr>
              <a:t>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Presentation</Application>
  <PresentationFormat>On-screen Show (4:3)</PresentationFormat>
  <Paragraphs>113</Paragraphs>
  <Slides>18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42</cp:revision>
  <dcterms:created xsi:type="dcterms:W3CDTF">2023-10-12T07:50:56Z</dcterms:created>
  <dcterms:modified xsi:type="dcterms:W3CDTF">2023-10-12T07:50:56Z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